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9" r:id="rId3"/>
    <p:sldId id="264" r:id="rId4"/>
    <p:sldId id="265" r:id="rId5"/>
    <p:sldId id="260" r:id="rId6"/>
    <p:sldId id="266" r:id="rId7"/>
    <p:sldId id="269" r:id="rId8"/>
    <p:sldId id="258" r:id="rId9"/>
    <p:sldId id="261" r:id="rId10"/>
    <p:sldId id="262" r:id="rId11"/>
    <p:sldId id="270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8C937-6498-3D4C-8EC0-7BCE6CCFA8BA}" type="doc">
      <dgm:prSet loTypeId="urn:microsoft.com/office/officeart/2005/8/layout/cycle7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110C6C5-6124-D54F-BCB7-7726A1662D7D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Емоції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4256A-1B9D-4249-B100-7711AE1CA0C5}" type="parTrans" cxnId="{F1B5F8E6-C881-2340-98A5-6B68F4D6AA39}">
      <dgm:prSet/>
      <dgm:spPr/>
      <dgm:t>
        <a:bodyPr/>
        <a:lstStyle/>
        <a:p>
          <a:endParaRPr lang="ru-RU"/>
        </a:p>
      </dgm:t>
    </dgm:pt>
    <dgm:pt modelId="{6F0B1C86-6189-B04A-95D4-426154C0D929}" type="sibTrans" cxnId="{F1B5F8E6-C881-2340-98A5-6B68F4D6AA39}">
      <dgm:prSet/>
      <dgm:spPr/>
      <dgm:t>
        <a:bodyPr/>
        <a:lstStyle/>
        <a:p>
          <a:endParaRPr lang="ru-RU" dirty="0"/>
        </a:p>
      </dgm:t>
    </dgm:pt>
    <dgm:pt modelId="{343833DC-0F14-C349-B5F3-E10A239CEA52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Поведінка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11827-E09D-5F4C-A85D-CFA87B4B15E5}" type="parTrans" cxnId="{B617F106-269D-5E4E-80E2-D331D494245C}">
      <dgm:prSet/>
      <dgm:spPr/>
      <dgm:t>
        <a:bodyPr/>
        <a:lstStyle/>
        <a:p>
          <a:endParaRPr lang="ru-RU"/>
        </a:p>
      </dgm:t>
    </dgm:pt>
    <dgm:pt modelId="{9A9EA037-11FF-854B-A919-FAA11348D5A8}" type="sibTrans" cxnId="{B617F106-269D-5E4E-80E2-D331D494245C}">
      <dgm:prSet/>
      <dgm:spPr/>
      <dgm:t>
        <a:bodyPr/>
        <a:lstStyle/>
        <a:p>
          <a:endParaRPr lang="ru-RU"/>
        </a:p>
      </dgm:t>
    </dgm:pt>
    <dgm:pt modelId="{F13BF630-D84C-B34B-93CB-87AC38850D8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Думки</a:t>
          </a:r>
        </a:p>
      </dgm:t>
    </dgm:pt>
    <dgm:pt modelId="{111BA6C3-1E50-A34B-9C4A-F64262A10795}" type="parTrans" cxnId="{9869D6C5-5F0D-3E4F-A61B-B65934C75DAC}">
      <dgm:prSet/>
      <dgm:spPr/>
      <dgm:t>
        <a:bodyPr/>
        <a:lstStyle/>
        <a:p>
          <a:endParaRPr lang="ru-RU"/>
        </a:p>
      </dgm:t>
    </dgm:pt>
    <dgm:pt modelId="{DE3BA4A9-8B85-264D-98BC-7EBA3F948DFF}" type="sibTrans" cxnId="{9869D6C5-5F0D-3E4F-A61B-B65934C75DAC}">
      <dgm:prSet/>
      <dgm:spPr/>
      <dgm:t>
        <a:bodyPr/>
        <a:lstStyle/>
        <a:p>
          <a:endParaRPr lang="ru-RU" dirty="0"/>
        </a:p>
      </dgm:t>
    </dgm:pt>
    <dgm:pt modelId="{248FC145-3BBE-B14B-B33E-CD85C71D379C}" type="pres">
      <dgm:prSet presAssocID="{D438C937-6498-3D4C-8EC0-7BCE6CCFA8BA}" presName="Name0" presStyleCnt="0">
        <dgm:presLayoutVars>
          <dgm:dir/>
          <dgm:resizeHandles val="exact"/>
        </dgm:presLayoutVars>
      </dgm:prSet>
      <dgm:spPr/>
    </dgm:pt>
    <dgm:pt modelId="{D28F011F-878B-9546-A9B9-AD15A7E87F20}" type="pres">
      <dgm:prSet presAssocID="{5110C6C5-6124-D54F-BCB7-7726A1662D7D}" presName="node" presStyleLbl="node1" presStyleIdx="0" presStyleCnt="3" custRadScaleRad="94972" custRadScaleInc="-4746">
        <dgm:presLayoutVars>
          <dgm:bulletEnabled val="1"/>
        </dgm:presLayoutVars>
      </dgm:prSet>
      <dgm:spPr/>
    </dgm:pt>
    <dgm:pt modelId="{066D6826-3709-2748-B49A-C5E5F48E30CE}" type="pres">
      <dgm:prSet presAssocID="{6F0B1C86-6189-B04A-95D4-426154C0D929}" presName="sibTrans" presStyleLbl="sibTrans2D1" presStyleIdx="0" presStyleCnt="3"/>
      <dgm:spPr/>
    </dgm:pt>
    <dgm:pt modelId="{5D2EE52D-3ABD-5A41-943B-AA710352E948}" type="pres">
      <dgm:prSet presAssocID="{6F0B1C86-6189-B04A-95D4-426154C0D929}" presName="connectorText" presStyleLbl="sibTrans2D1" presStyleIdx="0" presStyleCnt="3"/>
      <dgm:spPr/>
    </dgm:pt>
    <dgm:pt modelId="{0062B3E9-F196-2D4D-A997-138D8FA094B0}" type="pres">
      <dgm:prSet presAssocID="{343833DC-0F14-C349-B5F3-E10A239CEA52}" presName="node" presStyleLbl="node1" presStyleIdx="1" presStyleCnt="3" custRadScaleRad="110170" custRadScaleInc="-6517">
        <dgm:presLayoutVars>
          <dgm:bulletEnabled val="1"/>
        </dgm:presLayoutVars>
      </dgm:prSet>
      <dgm:spPr/>
    </dgm:pt>
    <dgm:pt modelId="{AD825510-6361-D445-BBAD-248BC89CBE6A}" type="pres">
      <dgm:prSet presAssocID="{9A9EA037-11FF-854B-A919-FAA11348D5A8}" presName="sibTrans" presStyleLbl="sibTrans2D1" presStyleIdx="1" presStyleCnt="3"/>
      <dgm:spPr/>
    </dgm:pt>
    <dgm:pt modelId="{0C1D341D-C6E6-3749-95D6-72200BCBD331}" type="pres">
      <dgm:prSet presAssocID="{9A9EA037-11FF-854B-A919-FAA11348D5A8}" presName="connectorText" presStyleLbl="sibTrans2D1" presStyleIdx="1" presStyleCnt="3"/>
      <dgm:spPr/>
    </dgm:pt>
    <dgm:pt modelId="{7E08D485-7879-3948-A2AB-70A720ECD517}" type="pres">
      <dgm:prSet presAssocID="{F13BF630-D84C-B34B-93CB-87AC38850D88}" presName="node" presStyleLbl="node1" presStyleIdx="2" presStyleCnt="3" custRadScaleRad="113539" custRadScaleInc="6399">
        <dgm:presLayoutVars>
          <dgm:bulletEnabled val="1"/>
        </dgm:presLayoutVars>
      </dgm:prSet>
      <dgm:spPr/>
    </dgm:pt>
    <dgm:pt modelId="{B9F83373-FA27-7E4B-BC53-DBA80085AB38}" type="pres">
      <dgm:prSet presAssocID="{DE3BA4A9-8B85-264D-98BC-7EBA3F948DFF}" presName="sibTrans" presStyleLbl="sibTrans2D1" presStyleIdx="2" presStyleCnt="3"/>
      <dgm:spPr/>
    </dgm:pt>
    <dgm:pt modelId="{51C6BE69-F847-794D-9C14-7F3603A1E347}" type="pres">
      <dgm:prSet presAssocID="{DE3BA4A9-8B85-264D-98BC-7EBA3F948DFF}" presName="connectorText" presStyleLbl="sibTrans2D1" presStyleIdx="2" presStyleCnt="3"/>
      <dgm:spPr/>
    </dgm:pt>
  </dgm:ptLst>
  <dgm:cxnLst>
    <dgm:cxn modelId="{F660A200-D0C9-4E44-BA13-0ED246C5E392}" type="presOf" srcId="{DE3BA4A9-8B85-264D-98BC-7EBA3F948DFF}" destId="{B9F83373-FA27-7E4B-BC53-DBA80085AB38}" srcOrd="0" destOrd="0" presId="urn:microsoft.com/office/officeart/2005/8/layout/cycle7"/>
    <dgm:cxn modelId="{B617F106-269D-5E4E-80E2-D331D494245C}" srcId="{D438C937-6498-3D4C-8EC0-7BCE6CCFA8BA}" destId="{343833DC-0F14-C349-B5F3-E10A239CEA52}" srcOrd="1" destOrd="0" parTransId="{8FE11827-E09D-5F4C-A85D-CFA87B4B15E5}" sibTransId="{9A9EA037-11FF-854B-A919-FAA11348D5A8}"/>
    <dgm:cxn modelId="{D2401039-6538-3647-94BB-97C9107B8203}" type="presOf" srcId="{5110C6C5-6124-D54F-BCB7-7726A1662D7D}" destId="{D28F011F-878B-9546-A9B9-AD15A7E87F20}" srcOrd="0" destOrd="0" presId="urn:microsoft.com/office/officeart/2005/8/layout/cycle7"/>
    <dgm:cxn modelId="{6ECD3B55-5FCE-8C42-A203-5DD6487BCA63}" type="presOf" srcId="{DE3BA4A9-8B85-264D-98BC-7EBA3F948DFF}" destId="{51C6BE69-F847-794D-9C14-7F3603A1E347}" srcOrd="1" destOrd="0" presId="urn:microsoft.com/office/officeart/2005/8/layout/cycle7"/>
    <dgm:cxn modelId="{86EC497C-A572-C943-855A-F196F4468E50}" type="presOf" srcId="{6F0B1C86-6189-B04A-95D4-426154C0D929}" destId="{5D2EE52D-3ABD-5A41-943B-AA710352E948}" srcOrd="1" destOrd="0" presId="urn:microsoft.com/office/officeart/2005/8/layout/cycle7"/>
    <dgm:cxn modelId="{60047499-0782-5541-A812-DDF852ADC1F2}" type="presOf" srcId="{343833DC-0F14-C349-B5F3-E10A239CEA52}" destId="{0062B3E9-F196-2D4D-A997-138D8FA094B0}" srcOrd="0" destOrd="0" presId="urn:microsoft.com/office/officeart/2005/8/layout/cycle7"/>
    <dgm:cxn modelId="{9869D6C5-5F0D-3E4F-A61B-B65934C75DAC}" srcId="{D438C937-6498-3D4C-8EC0-7BCE6CCFA8BA}" destId="{F13BF630-D84C-B34B-93CB-87AC38850D88}" srcOrd="2" destOrd="0" parTransId="{111BA6C3-1E50-A34B-9C4A-F64262A10795}" sibTransId="{DE3BA4A9-8B85-264D-98BC-7EBA3F948DFF}"/>
    <dgm:cxn modelId="{1A8802DC-5F9E-594E-A7AE-C1FEA9D78420}" type="presOf" srcId="{9A9EA037-11FF-854B-A919-FAA11348D5A8}" destId="{AD825510-6361-D445-BBAD-248BC89CBE6A}" srcOrd="0" destOrd="0" presId="urn:microsoft.com/office/officeart/2005/8/layout/cycle7"/>
    <dgm:cxn modelId="{8145A4DE-3AAB-8E4C-A80D-46F66FB3BCFB}" type="presOf" srcId="{D438C937-6498-3D4C-8EC0-7BCE6CCFA8BA}" destId="{248FC145-3BBE-B14B-B33E-CD85C71D379C}" srcOrd="0" destOrd="0" presId="urn:microsoft.com/office/officeart/2005/8/layout/cycle7"/>
    <dgm:cxn modelId="{12D081DF-E385-144F-B550-DA162DA9C4BB}" type="presOf" srcId="{F13BF630-D84C-B34B-93CB-87AC38850D88}" destId="{7E08D485-7879-3948-A2AB-70A720ECD517}" srcOrd="0" destOrd="0" presId="urn:microsoft.com/office/officeart/2005/8/layout/cycle7"/>
    <dgm:cxn modelId="{F1B5F8E6-C881-2340-98A5-6B68F4D6AA39}" srcId="{D438C937-6498-3D4C-8EC0-7BCE6CCFA8BA}" destId="{5110C6C5-6124-D54F-BCB7-7726A1662D7D}" srcOrd="0" destOrd="0" parTransId="{13E4256A-1B9D-4249-B100-7711AE1CA0C5}" sibTransId="{6F0B1C86-6189-B04A-95D4-426154C0D929}"/>
    <dgm:cxn modelId="{F12DF9FA-FF9D-244F-A08F-6864B2E77DA1}" type="presOf" srcId="{6F0B1C86-6189-B04A-95D4-426154C0D929}" destId="{066D6826-3709-2748-B49A-C5E5F48E30CE}" srcOrd="0" destOrd="0" presId="urn:microsoft.com/office/officeart/2005/8/layout/cycle7"/>
    <dgm:cxn modelId="{242B94FB-4AAB-0A47-A5EE-A75BD3EE3684}" type="presOf" srcId="{9A9EA037-11FF-854B-A919-FAA11348D5A8}" destId="{0C1D341D-C6E6-3749-95D6-72200BCBD331}" srcOrd="1" destOrd="0" presId="urn:microsoft.com/office/officeart/2005/8/layout/cycle7"/>
    <dgm:cxn modelId="{F644DA7D-C8F5-DE48-8652-8B9E59C9BBC3}" type="presParOf" srcId="{248FC145-3BBE-B14B-B33E-CD85C71D379C}" destId="{D28F011F-878B-9546-A9B9-AD15A7E87F20}" srcOrd="0" destOrd="0" presId="urn:microsoft.com/office/officeart/2005/8/layout/cycle7"/>
    <dgm:cxn modelId="{7CA0F9D2-EA66-EB4B-9ED3-C1E045BC52B8}" type="presParOf" srcId="{248FC145-3BBE-B14B-B33E-CD85C71D379C}" destId="{066D6826-3709-2748-B49A-C5E5F48E30CE}" srcOrd="1" destOrd="0" presId="urn:microsoft.com/office/officeart/2005/8/layout/cycle7"/>
    <dgm:cxn modelId="{0D176EB7-F958-2846-8F62-BD3D9498094B}" type="presParOf" srcId="{066D6826-3709-2748-B49A-C5E5F48E30CE}" destId="{5D2EE52D-3ABD-5A41-943B-AA710352E948}" srcOrd="0" destOrd="0" presId="urn:microsoft.com/office/officeart/2005/8/layout/cycle7"/>
    <dgm:cxn modelId="{65015CF5-1FCB-3045-B43B-938206B0B4FE}" type="presParOf" srcId="{248FC145-3BBE-B14B-B33E-CD85C71D379C}" destId="{0062B3E9-F196-2D4D-A997-138D8FA094B0}" srcOrd="2" destOrd="0" presId="urn:microsoft.com/office/officeart/2005/8/layout/cycle7"/>
    <dgm:cxn modelId="{57A90A50-13CE-4945-A181-5D2BD8A2C213}" type="presParOf" srcId="{248FC145-3BBE-B14B-B33E-CD85C71D379C}" destId="{AD825510-6361-D445-BBAD-248BC89CBE6A}" srcOrd="3" destOrd="0" presId="urn:microsoft.com/office/officeart/2005/8/layout/cycle7"/>
    <dgm:cxn modelId="{B90ED792-362D-0A45-BD5E-311AF80B39B2}" type="presParOf" srcId="{AD825510-6361-D445-BBAD-248BC89CBE6A}" destId="{0C1D341D-C6E6-3749-95D6-72200BCBD331}" srcOrd="0" destOrd="0" presId="urn:microsoft.com/office/officeart/2005/8/layout/cycle7"/>
    <dgm:cxn modelId="{8FDB8841-CA79-1641-86FC-BCDF15FE83CC}" type="presParOf" srcId="{248FC145-3BBE-B14B-B33E-CD85C71D379C}" destId="{7E08D485-7879-3948-A2AB-70A720ECD517}" srcOrd="4" destOrd="0" presId="urn:microsoft.com/office/officeart/2005/8/layout/cycle7"/>
    <dgm:cxn modelId="{B8D73FDC-F315-F042-80DF-F7E673DE6CDD}" type="presParOf" srcId="{248FC145-3BBE-B14B-B33E-CD85C71D379C}" destId="{B9F83373-FA27-7E4B-BC53-DBA80085AB38}" srcOrd="5" destOrd="0" presId="urn:microsoft.com/office/officeart/2005/8/layout/cycle7"/>
    <dgm:cxn modelId="{153E7312-B564-8D4C-ABDC-ECE0347F51C0}" type="presParOf" srcId="{B9F83373-FA27-7E4B-BC53-DBA80085AB38}" destId="{51C6BE69-F847-794D-9C14-7F3603A1E34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A881E3-A172-9249-9C42-3D67E4F069D3}" type="doc">
      <dgm:prSet loTypeId="urn:microsoft.com/office/officeart/2005/8/layout/cycle5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26A364A-14BF-8F47-8855-787B83D5EB81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/>
            <a:t>Розпізнавання</a:t>
          </a:r>
          <a:r>
            <a:rPr lang="ru-RU" sz="1800" dirty="0"/>
            <a:t> </a:t>
          </a:r>
          <a:r>
            <a:rPr lang="ru-RU" sz="1800" dirty="0" err="1"/>
            <a:t>емоції</a:t>
          </a:r>
          <a:endParaRPr lang="ru-RU" sz="1800" dirty="0"/>
        </a:p>
      </dgm:t>
    </dgm:pt>
    <dgm:pt modelId="{65AB793C-006D-8A4D-B5D7-A14C9F901F46}" type="parTrans" cxnId="{D00BCF68-5869-1346-AB2F-F67839B69C9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86A9463-8C19-C64D-8CD1-73F3C8E10216}" type="sibTrans" cxnId="{D00BCF68-5869-1346-AB2F-F67839B69C9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3B30E80-6F91-F34B-85FF-4B3C097355C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/>
            <a:t>Називання емоції</a:t>
          </a:r>
          <a:endParaRPr lang="ru-RU" sz="1800" dirty="0"/>
        </a:p>
      </dgm:t>
    </dgm:pt>
    <dgm:pt modelId="{54E636C7-11F7-3C46-AE69-EC370E1ACF04}" type="parTrans" cxnId="{9BE36C29-CC78-E940-AB79-65679BED5FA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C9123B3-575A-1449-B40F-2795AAEF52C0}" type="sibTrans" cxnId="{9BE36C29-CC78-E940-AB79-65679BED5FA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78A761D-F552-9A45-AD81-EC4DCD0C8C3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/>
            <a:t>Визначення причини виникнення емоції</a:t>
          </a:r>
          <a:endParaRPr lang="ru-RU" sz="1800" dirty="0"/>
        </a:p>
      </dgm:t>
    </dgm:pt>
    <dgm:pt modelId="{9147170F-ABA1-8F4B-B5FF-57C8FE5F1511}" type="parTrans" cxnId="{B89C44E6-89B3-284E-AFB9-FDAF717DC5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29EA862-93F5-F245-BF5B-D65AD026DB76}" type="sibTrans" cxnId="{B89C44E6-89B3-284E-AFB9-FDAF717DC5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F287CB7-1D39-3F40-91F2-F7D478F35F0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/>
            <a:t>Ідентифікація типових для себе тригерів</a:t>
          </a:r>
          <a:endParaRPr lang="ru-RU" sz="1800" dirty="0"/>
        </a:p>
      </dgm:t>
    </dgm:pt>
    <dgm:pt modelId="{843C6F1F-C107-EE40-994B-8E4FB12E501E}" type="parTrans" cxnId="{CCFB5C7B-4F5B-8143-B0B4-056A02DC2EF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0D75735-1026-6644-8FCB-A9D8CFCF327E}" type="sibTrans" cxnId="{CCFB5C7B-4F5B-8143-B0B4-056A02DC2EF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18EAF92-44E9-A44A-8C04-10A9CBB2BEE3}" type="pres">
      <dgm:prSet presAssocID="{80A881E3-A172-9249-9C42-3D67E4F069D3}" presName="cycle" presStyleCnt="0">
        <dgm:presLayoutVars>
          <dgm:dir/>
          <dgm:resizeHandles val="exact"/>
        </dgm:presLayoutVars>
      </dgm:prSet>
      <dgm:spPr/>
    </dgm:pt>
    <dgm:pt modelId="{57A28A06-A5B6-F34E-8EA1-870187A46BE9}" type="pres">
      <dgm:prSet presAssocID="{126A364A-14BF-8F47-8855-787B83D5EB81}" presName="node" presStyleLbl="node1" presStyleIdx="0" presStyleCnt="4" custScaleX="137969">
        <dgm:presLayoutVars>
          <dgm:bulletEnabled val="1"/>
        </dgm:presLayoutVars>
      </dgm:prSet>
      <dgm:spPr/>
    </dgm:pt>
    <dgm:pt modelId="{3BA9A568-68D2-DD43-BAAF-956C273136ED}" type="pres">
      <dgm:prSet presAssocID="{126A364A-14BF-8F47-8855-787B83D5EB81}" presName="spNode" presStyleCnt="0"/>
      <dgm:spPr/>
    </dgm:pt>
    <dgm:pt modelId="{51EBA51D-19CB-AB41-9E55-C706D3F7B144}" type="pres">
      <dgm:prSet presAssocID="{386A9463-8C19-C64D-8CD1-73F3C8E10216}" presName="sibTrans" presStyleLbl="sibTrans1D1" presStyleIdx="0" presStyleCnt="4"/>
      <dgm:spPr/>
    </dgm:pt>
    <dgm:pt modelId="{DCE01D9E-B51E-E54D-A30D-E35128B4A5F4}" type="pres">
      <dgm:prSet presAssocID="{03B30E80-6F91-F34B-85FF-4B3C097355CE}" presName="node" presStyleLbl="node1" presStyleIdx="1" presStyleCnt="4" custScaleX="105065">
        <dgm:presLayoutVars>
          <dgm:bulletEnabled val="1"/>
        </dgm:presLayoutVars>
      </dgm:prSet>
      <dgm:spPr/>
    </dgm:pt>
    <dgm:pt modelId="{A8AED7B2-6750-B34D-9129-44C446BADE77}" type="pres">
      <dgm:prSet presAssocID="{03B30E80-6F91-F34B-85FF-4B3C097355CE}" presName="spNode" presStyleCnt="0"/>
      <dgm:spPr/>
    </dgm:pt>
    <dgm:pt modelId="{43979281-9901-B445-B669-93FE00127B45}" type="pres">
      <dgm:prSet presAssocID="{2C9123B3-575A-1449-B40F-2795AAEF52C0}" presName="sibTrans" presStyleLbl="sibTrans1D1" presStyleIdx="1" presStyleCnt="4"/>
      <dgm:spPr/>
    </dgm:pt>
    <dgm:pt modelId="{D6ABE2F8-F64C-C949-983D-7F0E1272F9E5}" type="pres">
      <dgm:prSet presAssocID="{078A761D-F552-9A45-AD81-EC4DCD0C8C32}" presName="node" presStyleLbl="node1" presStyleIdx="2" presStyleCnt="4" custScaleX="118876">
        <dgm:presLayoutVars>
          <dgm:bulletEnabled val="1"/>
        </dgm:presLayoutVars>
      </dgm:prSet>
      <dgm:spPr/>
    </dgm:pt>
    <dgm:pt modelId="{17FB0432-0885-EE4F-8FF1-34926751ADCD}" type="pres">
      <dgm:prSet presAssocID="{078A761D-F552-9A45-AD81-EC4DCD0C8C32}" presName="spNode" presStyleCnt="0"/>
      <dgm:spPr/>
    </dgm:pt>
    <dgm:pt modelId="{F1CDD4F8-2844-B745-97FA-C9BF55AA88D1}" type="pres">
      <dgm:prSet presAssocID="{129EA862-93F5-F245-BF5B-D65AD026DB76}" presName="sibTrans" presStyleLbl="sibTrans1D1" presStyleIdx="2" presStyleCnt="4"/>
      <dgm:spPr/>
    </dgm:pt>
    <dgm:pt modelId="{1D27E925-E8A7-1049-80F3-7457D8CA0E12}" type="pres">
      <dgm:prSet presAssocID="{FF287CB7-1D39-3F40-91F2-F7D478F35F07}" presName="node" presStyleLbl="node1" presStyleIdx="3" presStyleCnt="4" custScaleX="125525">
        <dgm:presLayoutVars>
          <dgm:bulletEnabled val="1"/>
        </dgm:presLayoutVars>
      </dgm:prSet>
      <dgm:spPr/>
    </dgm:pt>
    <dgm:pt modelId="{7AC22FCA-9718-1B44-8ECC-FC12FA65D0AE}" type="pres">
      <dgm:prSet presAssocID="{FF287CB7-1D39-3F40-91F2-F7D478F35F07}" presName="spNode" presStyleCnt="0"/>
      <dgm:spPr/>
    </dgm:pt>
    <dgm:pt modelId="{A3408DB0-65A1-C647-A7F3-2A9380345C4D}" type="pres">
      <dgm:prSet presAssocID="{10D75735-1026-6644-8FCB-A9D8CFCF327E}" presName="sibTrans" presStyleLbl="sibTrans1D1" presStyleIdx="3" presStyleCnt="4"/>
      <dgm:spPr/>
    </dgm:pt>
  </dgm:ptLst>
  <dgm:cxnLst>
    <dgm:cxn modelId="{9BE36C29-CC78-E940-AB79-65679BED5FA5}" srcId="{80A881E3-A172-9249-9C42-3D67E4F069D3}" destId="{03B30E80-6F91-F34B-85FF-4B3C097355CE}" srcOrd="1" destOrd="0" parTransId="{54E636C7-11F7-3C46-AE69-EC370E1ACF04}" sibTransId="{2C9123B3-575A-1449-B40F-2795AAEF52C0}"/>
    <dgm:cxn modelId="{4A6E343E-B9E0-E441-B75B-897EC0371AB5}" type="presOf" srcId="{10D75735-1026-6644-8FCB-A9D8CFCF327E}" destId="{A3408DB0-65A1-C647-A7F3-2A9380345C4D}" srcOrd="0" destOrd="0" presId="urn:microsoft.com/office/officeart/2005/8/layout/cycle5"/>
    <dgm:cxn modelId="{126EB047-AF41-BC4E-B315-7914C674C25E}" type="presOf" srcId="{386A9463-8C19-C64D-8CD1-73F3C8E10216}" destId="{51EBA51D-19CB-AB41-9E55-C706D3F7B144}" srcOrd="0" destOrd="0" presId="urn:microsoft.com/office/officeart/2005/8/layout/cycle5"/>
    <dgm:cxn modelId="{D00BCF68-5869-1346-AB2F-F67839B69C94}" srcId="{80A881E3-A172-9249-9C42-3D67E4F069D3}" destId="{126A364A-14BF-8F47-8855-787B83D5EB81}" srcOrd="0" destOrd="0" parTransId="{65AB793C-006D-8A4D-B5D7-A14C9F901F46}" sibTransId="{386A9463-8C19-C64D-8CD1-73F3C8E10216}"/>
    <dgm:cxn modelId="{CCFB5C7B-4F5B-8143-B0B4-056A02DC2EF9}" srcId="{80A881E3-A172-9249-9C42-3D67E4F069D3}" destId="{FF287CB7-1D39-3F40-91F2-F7D478F35F07}" srcOrd="3" destOrd="0" parTransId="{843C6F1F-C107-EE40-994B-8E4FB12E501E}" sibTransId="{10D75735-1026-6644-8FCB-A9D8CFCF327E}"/>
    <dgm:cxn modelId="{1D482690-4503-1C48-821F-35E1E7BC08A9}" type="presOf" srcId="{078A761D-F552-9A45-AD81-EC4DCD0C8C32}" destId="{D6ABE2F8-F64C-C949-983D-7F0E1272F9E5}" srcOrd="0" destOrd="0" presId="urn:microsoft.com/office/officeart/2005/8/layout/cycle5"/>
    <dgm:cxn modelId="{A1309390-0D5D-194E-994E-776E4B939B53}" type="presOf" srcId="{2C9123B3-575A-1449-B40F-2795AAEF52C0}" destId="{43979281-9901-B445-B669-93FE00127B45}" srcOrd="0" destOrd="0" presId="urn:microsoft.com/office/officeart/2005/8/layout/cycle5"/>
    <dgm:cxn modelId="{4FDB71A9-A167-0345-AE69-E808EA21B6FA}" type="presOf" srcId="{03B30E80-6F91-F34B-85FF-4B3C097355CE}" destId="{DCE01D9E-B51E-E54D-A30D-E35128B4A5F4}" srcOrd="0" destOrd="0" presId="urn:microsoft.com/office/officeart/2005/8/layout/cycle5"/>
    <dgm:cxn modelId="{700F6DB6-2A6F-754E-8730-F993F2B9444B}" type="presOf" srcId="{126A364A-14BF-8F47-8855-787B83D5EB81}" destId="{57A28A06-A5B6-F34E-8EA1-870187A46BE9}" srcOrd="0" destOrd="0" presId="urn:microsoft.com/office/officeart/2005/8/layout/cycle5"/>
    <dgm:cxn modelId="{3F1B6BC5-0167-F943-8D1D-37D412D92516}" type="presOf" srcId="{129EA862-93F5-F245-BF5B-D65AD026DB76}" destId="{F1CDD4F8-2844-B745-97FA-C9BF55AA88D1}" srcOrd="0" destOrd="0" presId="urn:microsoft.com/office/officeart/2005/8/layout/cycle5"/>
    <dgm:cxn modelId="{FC8E4AE5-1D66-F24F-BCA7-9E438D3E01E1}" type="presOf" srcId="{80A881E3-A172-9249-9C42-3D67E4F069D3}" destId="{418EAF92-44E9-A44A-8C04-10A9CBB2BEE3}" srcOrd="0" destOrd="0" presId="urn:microsoft.com/office/officeart/2005/8/layout/cycle5"/>
    <dgm:cxn modelId="{B89C44E6-89B3-284E-AFB9-FDAF717DC53A}" srcId="{80A881E3-A172-9249-9C42-3D67E4F069D3}" destId="{078A761D-F552-9A45-AD81-EC4DCD0C8C32}" srcOrd="2" destOrd="0" parTransId="{9147170F-ABA1-8F4B-B5FF-57C8FE5F1511}" sibTransId="{129EA862-93F5-F245-BF5B-D65AD026DB76}"/>
    <dgm:cxn modelId="{31FE50FD-DD85-3349-9541-917FAE6522B7}" type="presOf" srcId="{FF287CB7-1D39-3F40-91F2-F7D478F35F07}" destId="{1D27E925-E8A7-1049-80F3-7457D8CA0E12}" srcOrd="0" destOrd="0" presId="urn:microsoft.com/office/officeart/2005/8/layout/cycle5"/>
    <dgm:cxn modelId="{E2823D51-24CC-1249-A606-3E72423C63B6}" type="presParOf" srcId="{418EAF92-44E9-A44A-8C04-10A9CBB2BEE3}" destId="{57A28A06-A5B6-F34E-8EA1-870187A46BE9}" srcOrd="0" destOrd="0" presId="urn:microsoft.com/office/officeart/2005/8/layout/cycle5"/>
    <dgm:cxn modelId="{215620EC-A8BC-A540-8E53-43100B7DBA0B}" type="presParOf" srcId="{418EAF92-44E9-A44A-8C04-10A9CBB2BEE3}" destId="{3BA9A568-68D2-DD43-BAAF-956C273136ED}" srcOrd="1" destOrd="0" presId="urn:microsoft.com/office/officeart/2005/8/layout/cycle5"/>
    <dgm:cxn modelId="{1C6B7E5F-DC84-DC4D-B211-8748FCD4E91E}" type="presParOf" srcId="{418EAF92-44E9-A44A-8C04-10A9CBB2BEE3}" destId="{51EBA51D-19CB-AB41-9E55-C706D3F7B144}" srcOrd="2" destOrd="0" presId="urn:microsoft.com/office/officeart/2005/8/layout/cycle5"/>
    <dgm:cxn modelId="{A6EDE426-390B-734B-8998-609CD3EB9A57}" type="presParOf" srcId="{418EAF92-44E9-A44A-8C04-10A9CBB2BEE3}" destId="{DCE01D9E-B51E-E54D-A30D-E35128B4A5F4}" srcOrd="3" destOrd="0" presId="urn:microsoft.com/office/officeart/2005/8/layout/cycle5"/>
    <dgm:cxn modelId="{6EDB6C53-4DFE-0F4B-A8DC-77EF9A4E3A62}" type="presParOf" srcId="{418EAF92-44E9-A44A-8C04-10A9CBB2BEE3}" destId="{A8AED7B2-6750-B34D-9129-44C446BADE77}" srcOrd="4" destOrd="0" presId="urn:microsoft.com/office/officeart/2005/8/layout/cycle5"/>
    <dgm:cxn modelId="{1E3648C4-0A45-814E-8695-7C6CF30A0240}" type="presParOf" srcId="{418EAF92-44E9-A44A-8C04-10A9CBB2BEE3}" destId="{43979281-9901-B445-B669-93FE00127B45}" srcOrd="5" destOrd="0" presId="urn:microsoft.com/office/officeart/2005/8/layout/cycle5"/>
    <dgm:cxn modelId="{DAB83A25-8BAA-FF43-92D3-6F024446F549}" type="presParOf" srcId="{418EAF92-44E9-A44A-8C04-10A9CBB2BEE3}" destId="{D6ABE2F8-F64C-C949-983D-7F0E1272F9E5}" srcOrd="6" destOrd="0" presId="urn:microsoft.com/office/officeart/2005/8/layout/cycle5"/>
    <dgm:cxn modelId="{18277025-02AF-044D-ABBC-EA69814BCB26}" type="presParOf" srcId="{418EAF92-44E9-A44A-8C04-10A9CBB2BEE3}" destId="{17FB0432-0885-EE4F-8FF1-34926751ADCD}" srcOrd="7" destOrd="0" presId="urn:microsoft.com/office/officeart/2005/8/layout/cycle5"/>
    <dgm:cxn modelId="{1B33C1E6-C11C-BC44-8EDA-5EFD78B543DA}" type="presParOf" srcId="{418EAF92-44E9-A44A-8C04-10A9CBB2BEE3}" destId="{F1CDD4F8-2844-B745-97FA-C9BF55AA88D1}" srcOrd="8" destOrd="0" presId="urn:microsoft.com/office/officeart/2005/8/layout/cycle5"/>
    <dgm:cxn modelId="{E499EAFC-C372-824E-9823-EF82ABF398D1}" type="presParOf" srcId="{418EAF92-44E9-A44A-8C04-10A9CBB2BEE3}" destId="{1D27E925-E8A7-1049-80F3-7457D8CA0E12}" srcOrd="9" destOrd="0" presId="urn:microsoft.com/office/officeart/2005/8/layout/cycle5"/>
    <dgm:cxn modelId="{C012F242-2329-7A4B-96B2-CC5B75D5B0A5}" type="presParOf" srcId="{418EAF92-44E9-A44A-8C04-10A9CBB2BEE3}" destId="{7AC22FCA-9718-1B44-8ECC-FC12FA65D0AE}" srcOrd="10" destOrd="0" presId="urn:microsoft.com/office/officeart/2005/8/layout/cycle5"/>
    <dgm:cxn modelId="{170EEA8B-A31C-1045-9CF2-C2C269DB594A}" type="presParOf" srcId="{418EAF92-44E9-A44A-8C04-10A9CBB2BEE3}" destId="{A3408DB0-65A1-C647-A7F3-2A9380345C4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E48794-9E89-AF42-B078-E3810EE10111}" type="doc">
      <dgm:prSet loTypeId="urn:microsoft.com/office/officeart/2005/8/layout/balance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4F321BB-7D29-5844-A5CF-B5E91C6A8322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Здоров’я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BA663C-FE36-0644-9FF7-45FBCDC6D1CA}" type="parTrans" cxnId="{216BA3B8-591C-DB44-B5ED-0972224C9C0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D038B0-29B5-2747-821C-724108F41A48}" type="sibTrans" cxnId="{216BA3B8-591C-DB44-B5ED-0972224C9C0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DB716C-5D20-A944-A5E3-3673322883E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Сім’я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F028A-C7BB-BB4D-9AC5-E754FF6D9AAB}" type="parTrans" cxnId="{A1747D46-7A6C-C643-8299-9863C01925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C92B591-F6CC-8744-8DFB-CB48BA51A146}" type="sibTrans" cxnId="{A1747D46-7A6C-C643-8299-9863C01925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FC97EF-DDAB-9143-A864-A6FDFC8B7D4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Краса </a:t>
          </a:r>
          <a:r>
            <a:rPr lang="ru-RU" sz="1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мистецтва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E725D-7329-8345-8BB6-D4F04910B7F5}" type="parTrans" cxnId="{4093B813-C925-F44D-B1A1-8F0FB9D040F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9EE53C-6EAE-054D-8811-21D311875939}" type="sibTrans" cxnId="{4093B813-C925-F44D-B1A1-8F0FB9D040F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D446CF-0C9C-1545-82F5-4AEE60B1A4E5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Задоволення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30DAFE-9EC2-284E-A10D-0A03479B8D32}" type="parTrans" cxnId="{C5244955-A933-654F-93F4-6C93AF6EBB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DC8DE1D-06FF-7347-BC47-1725F37668F4}" type="sibTrans" cxnId="{C5244955-A933-654F-93F4-6C93AF6EBB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F54FF82-0971-DB4F-BCA2-18905612E9D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Матеріальні</a:t>
          </a:r>
          <a:r>
            <a: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цінності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2C44AA-AD14-3A4E-BF48-3ABA6D2FE753}" type="parTrans" cxnId="{AA6CE125-DED2-3D47-A716-200AC5BAFA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ADDE6C-EDB1-7A4C-B18D-F5DD44504621}" type="sibTrans" cxnId="{AA6CE125-DED2-3D47-A716-200AC5BAFA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AF7EE5-1617-D64A-A16B-77C760EC0CF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Професійна</a:t>
          </a:r>
          <a:r>
            <a: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реалізація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82A2F-5D3D-F842-A7CD-EEC10AEBF8EB}" type="parTrans" cxnId="{F66E30C8-DE3D-EB46-A1B8-CC5DA3B4E1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82ED001-AECF-B644-9701-1279C45D92B9}" type="sibTrans" cxnId="{F66E30C8-DE3D-EB46-A1B8-CC5DA3B4E1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AB5522-2855-8044-B2C5-FBEA27F2AF6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Творчість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54469-E507-044D-838F-9EEB2DA71651}" type="parTrans" cxnId="{145AC247-8E1C-F745-8E04-3DDA0448632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095D12-B067-1E4D-A422-A78D7E971C5F}" type="sibTrans" cxnId="{145AC247-8E1C-F745-8E04-3DDA0448632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E5BD13-CF86-EB49-83E2-D4CA086CD13A}" type="pres">
      <dgm:prSet presAssocID="{95E48794-9E89-AF42-B078-E3810EE10111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4DAF9BD-84B0-3C4F-89A6-D3C2B4EF3515}" type="pres">
      <dgm:prSet presAssocID="{95E48794-9E89-AF42-B078-E3810EE10111}" presName="dummyMaxCanvas" presStyleCnt="0"/>
      <dgm:spPr/>
    </dgm:pt>
    <dgm:pt modelId="{16388686-B418-C64E-B378-33500ED24469}" type="pres">
      <dgm:prSet presAssocID="{95E48794-9E89-AF42-B078-E3810EE10111}" presName="parentComposite" presStyleCnt="0"/>
      <dgm:spPr/>
    </dgm:pt>
    <dgm:pt modelId="{60ACFC5C-0885-BB4B-8AF3-4B5F84F5C7F4}" type="pres">
      <dgm:prSet presAssocID="{95E48794-9E89-AF42-B078-E3810EE10111}" presName="parent1" presStyleLbl="alignAccFollowNode1" presStyleIdx="0" presStyleCnt="4" custScaleX="165388" custScaleY="90620" custLinFactNeighborX="-50787" custLinFactNeighborY="46870">
        <dgm:presLayoutVars>
          <dgm:chMax val="4"/>
        </dgm:presLayoutVars>
      </dgm:prSet>
      <dgm:spPr/>
    </dgm:pt>
    <dgm:pt modelId="{23442F0F-9356-EC4F-AC86-499ED23FF314}" type="pres">
      <dgm:prSet presAssocID="{95E48794-9E89-AF42-B078-E3810EE10111}" presName="parent2" presStyleLbl="alignAccFollowNode1" presStyleIdx="1" presStyleCnt="4" custScaleX="173907" custScaleY="82567" custLinFactNeighborX="18602" custLinFactNeighborY="36827">
        <dgm:presLayoutVars>
          <dgm:chMax val="4"/>
        </dgm:presLayoutVars>
      </dgm:prSet>
      <dgm:spPr/>
    </dgm:pt>
    <dgm:pt modelId="{F31C16D5-4BA8-524E-A551-141C92E9FF95}" type="pres">
      <dgm:prSet presAssocID="{95E48794-9E89-AF42-B078-E3810EE10111}" presName="childrenComposite" presStyleCnt="0"/>
      <dgm:spPr/>
    </dgm:pt>
    <dgm:pt modelId="{F1A8BCB8-C27F-0C4D-9DB6-8C5F3048DAD2}" type="pres">
      <dgm:prSet presAssocID="{95E48794-9E89-AF42-B078-E3810EE10111}" presName="dummyMaxCanvas_ChildArea" presStyleCnt="0"/>
      <dgm:spPr/>
    </dgm:pt>
    <dgm:pt modelId="{2C072BE3-49E2-0F47-B1E3-5AA077796AD2}" type="pres">
      <dgm:prSet presAssocID="{95E48794-9E89-AF42-B078-E3810EE10111}" presName="fulcrum" presStyleLbl="alignAccFollowNode1" presStyleIdx="2" presStyleCnt="4"/>
      <dgm:spPr/>
    </dgm:pt>
    <dgm:pt modelId="{92CDA25C-E0F5-7F49-B1D0-DAD44BB2F2AF}" type="pres">
      <dgm:prSet presAssocID="{95E48794-9E89-AF42-B078-E3810EE10111}" presName="balance_23" presStyleLbl="alignAccFollowNode1" presStyleIdx="3" presStyleCnt="4">
        <dgm:presLayoutVars>
          <dgm:bulletEnabled val="1"/>
        </dgm:presLayoutVars>
      </dgm:prSet>
      <dgm:spPr/>
    </dgm:pt>
    <dgm:pt modelId="{206B6996-F214-FF4F-AC5F-6ACDDF3F08D2}" type="pres">
      <dgm:prSet presAssocID="{95E48794-9E89-AF42-B078-E3810EE10111}" presName="right_23_1" presStyleLbl="node1" presStyleIdx="0" presStyleCnt="5" custScaleX="178499" custLinFactNeighborX="13415">
        <dgm:presLayoutVars>
          <dgm:bulletEnabled val="1"/>
        </dgm:presLayoutVars>
      </dgm:prSet>
      <dgm:spPr/>
    </dgm:pt>
    <dgm:pt modelId="{C571C396-385A-644F-A942-0497058FBBFA}" type="pres">
      <dgm:prSet presAssocID="{95E48794-9E89-AF42-B078-E3810EE10111}" presName="right_23_2" presStyleLbl="node1" presStyleIdx="1" presStyleCnt="5" custScaleX="173907" custLinFactNeighborX="13415">
        <dgm:presLayoutVars>
          <dgm:bulletEnabled val="1"/>
        </dgm:presLayoutVars>
      </dgm:prSet>
      <dgm:spPr/>
    </dgm:pt>
    <dgm:pt modelId="{0C80566B-5B8F-2149-9EA2-6F08C8FE46CA}" type="pres">
      <dgm:prSet presAssocID="{95E48794-9E89-AF42-B078-E3810EE10111}" presName="right_23_3" presStyleLbl="node1" presStyleIdx="2" presStyleCnt="5" custScaleX="173907" custLinFactNeighborX="13415">
        <dgm:presLayoutVars>
          <dgm:bulletEnabled val="1"/>
        </dgm:presLayoutVars>
      </dgm:prSet>
      <dgm:spPr/>
    </dgm:pt>
    <dgm:pt modelId="{548086B3-0CED-D142-BA67-1591203D6509}" type="pres">
      <dgm:prSet presAssocID="{95E48794-9E89-AF42-B078-E3810EE10111}" presName="left_23_1" presStyleLbl="node1" presStyleIdx="3" presStyleCnt="5" custScaleX="168754" custLinFactNeighborX="-39214">
        <dgm:presLayoutVars>
          <dgm:bulletEnabled val="1"/>
        </dgm:presLayoutVars>
      </dgm:prSet>
      <dgm:spPr/>
    </dgm:pt>
    <dgm:pt modelId="{8228E516-6EC9-6C47-A1C1-0809B7B4186C}" type="pres">
      <dgm:prSet presAssocID="{95E48794-9E89-AF42-B078-E3810EE10111}" presName="left_23_2" presStyleLbl="node1" presStyleIdx="4" presStyleCnt="5" custScaleX="172126" custScaleY="117748" custLinFactNeighborX="-36872" custLinFactNeighborY="-36105">
        <dgm:presLayoutVars>
          <dgm:bulletEnabled val="1"/>
        </dgm:presLayoutVars>
      </dgm:prSet>
      <dgm:spPr/>
    </dgm:pt>
  </dgm:ptLst>
  <dgm:cxnLst>
    <dgm:cxn modelId="{4093B813-C925-F44D-B1A1-8F0FB9D040FB}" srcId="{24F321BB-7D29-5844-A5CF-B5E91C6A8322}" destId="{E6FC97EF-DDAB-9143-A864-A6FDFC8B7D44}" srcOrd="1" destOrd="0" parTransId="{D55E725D-7329-8345-8BB6-D4F04910B7F5}" sibTransId="{3C9EE53C-6EAE-054D-8811-21D311875939}"/>
    <dgm:cxn modelId="{AA6CE125-DED2-3D47-A716-200AC5BAFA02}" srcId="{1CD446CF-0C9C-1545-82F5-4AEE60B1A4E5}" destId="{5F54FF82-0971-DB4F-BCA2-18905612E9D9}" srcOrd="0" destOrd="0" parTransId="{332C44AA-AD14-3A4E-BF48-3ABA6D2FE753}" sibTransId="{08ADDE6C-EDB1-7A4C-B18D-F5DD44504621}"/>
    <dgm:cxn modelId="{B231EB60-9A14-4744-BD77-2CF8E8EBF8EC}" type="presOf" srcId="{24F321BB-7D29-5844-A5CF-B5E91C6A8322}" destId="{60ACFC5C-0885-BB4B-8AF3-4B5F84F5C7F4}" srcOrd="0" destOrd="0" presId="urn:microsoft.com/office/officeart/2005/8/layout/balance1"/>
    <dgm:cxn modelId="{A1747D46-7A6C-C643-8299-9863C0192557}" srcId="{24F321BB-7D29-5844-A5CF-B5E91C6A8322}" destId="{6BDB716C-5D20-A944-A5E3-3673322883E4}" srcOrd="0" destOrd="0" parTransId="{59CF028A-C7BB-BB4D-9AC5-E754FF6D9AAB}" sibTransId="{8C92B591-F6CC-8744-8DFB-CB48BA51A146}"/>
    <dgm:cxn modelId="{82DC2547-80C3-5544-BB89-830CBBB7BC49}" type="presOf" srcId="{5F54FF82-0971-DB4F-BCA2-18905612E9D9}" destId="{206B6996-F214-FF4F-AC5F-6ACDDF3F08D2}" srcOrd="0" destOrd="0" presId="urn:microsoft.com/office/officeart/2005/8/layout/balance1"/>
    <dgm:cxn modelId="{145AC247-8E1C-F745-8E04-3DDA04486321}" srcId="{1CD446CF-0C9C-1545-82F5-4AEE60B1A4E5}" destId="{29AB5522-2855-8044-B2C5-FBEA27F2AF64}" srcOrd="2" destOrd="0" parTransId="{6D654469-E507-044D-838F-9EEB2DA71651}" sibTransId="{29095D12-B067-1E4D-A422-A78D7E971C5F}"/>
    <dgm:cxn modelId="{050D156B-26AE-D348-9BBE-6F0AEF32EB5F}" type="presOf" srcId="{1CD446CF-0C9C-1545-82F5-4AEE60B1A4E5}" destId="{23442F0F-9356-EC4F-AC86-499ED23FF314}" srcOrd="0" destOrd="0" presId="urn:microsoft.com/office/officeart/2005/8/layout/balance1"/>
    <dgm:cxn modelId="{C5244955-A933-654F-93F4-6C93AF6EBB79}" srcId="{95E48794-9E89-AF42-B078-E3810EE10111}" destId="{1CD446CF-0C9C-1545-82F5-4AEE60B1A4E5}" srcOrd="1" destOrd="0" parTransId="{2F30DAFE-9EC2-284E-A10D-0A03479B8D32}" sibTransId="{BDC8DE1D-06FF-7347-BC47-1725F37668F4}"/>
    <dgm:cxn modelId="{FCD8C255-A5C5-1B43-B6F7-787176FA33DB}" type="presOf" srcId="{E6FC97EF-DDAB-9143-A864-A6FDFC8B7D44}" destId="{8228E516-6EC9-6C47-A1C1-0809B7B4186C}" srcOrd="0" destOrd="0" presId="urn:microsoft.com/office/officeart/2005/8/layout/balance1"/>
    <dgm:cxn modelId="{25CBE891-56F4-934B-9E34-3F0521A008B5}" type="presOf" srcId="{29AB5522-2855-8044-B2C5-FBEA27F2AF64}" destId="{0C80566B-5B8F-2149-9EA2-6F08C8FE46CA}" srcOrd="0" destOrd="0" presId="urn:microsoft.com/office/officeart/2005/8/layout/balance1"/>
    <dgm:cxn modelId="{216BA3B8-591C-DB44-B5ED-0972224C9C0A}" srcId="{95E48794-9E89-AF42-B078-E3810EE10111}" destId="{24F321BB-7D29-5844-A5CF-B5E91C6A8322}" srcOrd="0" destOrd="0" parTransId="{31BA663C-FE36-0644-9FF7-45FBCDC6D1CA}" sibTransId="{FED038B0-29B5-2747-821C-724108F41A48}"/>
    <dgm:cxn modelId="{8B0669B9-5564-9A4C-B633-30279857452C}" type="presOf" srcId="{B6AF7EE5-1617-D64A-A16B-77C760EC0CF3}" destId="{C571C396-385A-644F-A942-0497058FBBFA}" srcOrd="0" destOrd="0" presId="urn:microsoft.com/office/officeart/2005/8/layout/balance1"/>
    <dgm:cxn modelId="{F66E30C8-DE3D-EB46-A1B8-CC5DA3B4E1B0}" srcId="{1CD446CF-0C9C-1545-82F5-4AEE60B1A4E5}" destId="{B6AF7EE5-1617-D64A-A16B-77C760EC0CF3}" srcOrd="1" destOrd="0" parTransId="{8DD82A2F-5D3D-F842-A7CD-EEC10AEBF8EB}" sibTransId="{382ED001-AECF-B644-9701-1279C45D92B9}"/>
    <dgm:cxn modelId="{2519CBD1-0E1A-9B4D-BF7F-F8F1B2BC817C}" type="presOf" srcId="{95E48794-9E89-AF42-B078-E3810EE10111}" destId="{B4E5BD13-CF86-EB49-83E2-D4CA086CD13A}" srcOrd="0" destOrd="0" presId="urn:microsoft.com/office/officeart/2005/8/layout/balance1"/>
    <dgm:cxn modelId="{1AC1DFE6-BD89-5C45-BC90-90F879673ACF}" type="presOf" srcId="{6BDB716C-5D20-A944-A5E3-3673322883E4}" destId="{548086B3-0CED-D142-BA67-1591203D6509}" srcOrd="0" destOrd="0" presId="urn:microsoft.com/office/officeart/2005/8/layout/balance1"/>
    <dgm:cxn modelId="{9E1CD536-0523-0743-A921-216266F9F379}" type="presParOf" srcId="{B4E5BD13-CF86-EB49-83E2-D4CA086CD13A}" destId="{84DAF9BD-84B0-3C4F-89A6-D3C2B4EF3515}" srcOrd="0" destOrd="0" presId="urn:microsoft.com/office/officeart/2005/8/layout/balance1"/>
    <dgm:cxn modelId="{2D966606-740C-034E-99F0-5B183FC4A40F}" type="presParOf" srcId="{B4E5BD13-CF86-EB49-83E2-D4CA086CD13A}" destId="{16388686-B418-C64E-B378-33500ED24469}" srcOrd="1" destOrd="0" presId="urn:microsoft.com/office/officeart/2005/8/layout/balance1"/>
    <dgm:cxn modelId="{BBD2872A-F919-1742-91DA-4877701935CF}" type="presParOf" srcId="{16388686-B418-C64E-B378-33500ED24469}" destId="{60ACFC5C-0885-BB4B-8AF3-4B5F84F5C7F4}" srcOrd="0" destOrd="0" presId="urn:microsoft.com/office/officeart/2005/8/layout/balance1"/>
    <dgm:cxn modelId="{0B9AC198-8666-9C4C-B6FC-8A9C09233760}" type="presParOf" srcId="{16388686-B418-C64E-B378-33500ED24469}" destId="{23442F0F-9356-EC4F-AC86-499ED23FF314}" srcOrd="1" destOrd="0" presId="urn:microsoft.com/office/officeart/2005/8/layout/balance1"/>
    <dgm:cxn modelId="{9362F7F1-AA8B-204F-900D-5614ACA8FB25}" type="presParOf" srcId="{B4E5BD13-CF86-EB49-83E2-D4CA086CD13A}" destId="{F31C16D5-4BA8-524E-A551-141C92E9FF95}" srcOrd="2" destOrd="0" presId="urn:microsoft.com/office/officeart/2005/8/layout/balance1"/>
    <dgm:cxn modelId="{E9BAD627-9CB8-BE44-AC9C-454267D35FE1}" type="presParOf" srcId="{F31C16D5-4BA8-524E-A551-141C92E9FF95}" destId="{F1A8BCB8-C27F-0C4D-9DB6-8C5F3048DAD2}" srcOrd="0" destOrd="0" presId="urn:microsoft.com/office/officeart/2005/8/layout/balance1"/>
    <dgm:cxn modelId="{91C372D0-C05F-A94E-AABB-8BFA23F7BFD4}" type="presParOf" srcId="{F31C16D5-4BA8-524E-A551-141C92E9FF95}" destId="{2C072BE3-49E2-0F47-B1E3-5AA077796AD2}" srcOrd="1" destOrd="0" presId="urn:microsoft.com/office/officeart/2005/8/layout/balance1"/>
    <dgm:cxn modelId="{3420BC71-E9C8-DD4F-A282-F40F97692CF8}" type="presParOf" srcId="{F31C16D5-4BA8-524E-A551-141C92E9FF95}" destId="{92CDA25C-E0F5-7F49-B1D0-DAD44BB2F2AF}" srcOrd="2" destOrd="0" presId="urn:microsoft.com/office/officeart/2005/8/layout/balance1"/>
    <dgm:cxn modelId="{AE677605-A2E0-494A-918F-22759BB4CC8E}" type="presParOf" srcId="{F31C16D5-4BA8-524E-A551-141C92E9FF95}" destId="{206B6996-F214-FF4F-AC5F-6ACDDF3F08D2}" srcOrd="3" destOrd="0" presId="urn:microsoft.com/office/officeart/2005/8/layout/balance1"/>
    <dgm:cxn modelId="{ED0B6BAB-C396-FE48-AF5C-A6087CC6AA4F}" type="presParOf" srcId="{F31C16D5-4BA8-524E-A551-141C92E9FF95}" destId="{C571C396-385A-644F-A942-0497058FBBFA}" srcOrd="4" destOrd="0" presId="urn:microsoft.com/office/officeart/2005/8/layout/balance1"/>
    <dgm:cxn modelId="{B00C5311-F347-8E45-BC4B-139418FF4753}" type="presParOf" srcId="{F31C16D5-4BA8-524E-A551-141C92E9FF95}" destId="{0C80566B-5B8F-2149-9EA2-6F08C8FE46CA}" srcOrd="5" destOrd="0" presId="urn:microsoft.com/office/officeart/2005/8/layout/balance1"/>
    <dgm:cxn modelId="{01B3B11B-FFE0-7640-9540-6E80CB2C05AC}" type="presParOf" srcId="{F31C16D5-4BA8-524E-A551-141C92E9FF95}" destId="{548086B3-0CED-D142-BA67-1591203D6509}" srcOrd="6" destOrd="0" presId="urn:microsoft.com/office/officeart/2005/8/layout/balance1"/>
    <dgm:cxn modelId="{E06D2BFA-BDA7-924D-8C7D-22F8FC4510EC}" type="presParOf" srcId="{F31C16D5-4BA8-524E-A551-141C92E9FF95}" destId="{8228E516-6EC9-6C47-A1C1-0809B7B4186C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F011F-878B-9546-A9B9-AD15A7E87F20}">
      <dsp:nvSpPr>
        <dsp:cNvPr id="0" name=""/>
        <dsp:cNvSpPr/>
      </dsp:nvSpPr>
      <dsp:spPr>
        <a:xfrm>
          <a:off x="2181371" y="65814"/>
          <a:ext cx="1327629" cy="6638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Емоції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0813" y="85256"/>
        <a:ext cx="1288745" cy="624930"/>
      </dsp:txXfrm>
    </dsp:sp>
    <dsp:sp modelId="{066D6826-3709-2748-B49A-C5E5F48E30CE}">
      <dsp:nvSpPr>
        <dsp:cNvPr id="0" name=""/>
        <dsp:cNvSpPr/>
      </dsp:nvSpPr>
      <dsp:spPr>
        <a:xfrm rot="3247152">
          <a:off x="3015406" y="1188381"/>
          <a:ext cx="971501" cy="2323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3085107" y="1234848"/>
        <a:ext cx="832100" cy="139401"/>
      </dsp:txXfrm>
    </dsp:sp>
    <dsp:sp modelId="{0062B3E9-F196-2D4D-A997-138D8FA094B0}">
      <dsp:nvSpPr>
        <dsp:cNvPr id="0" name=""/>
        <dsp:cNvSpPr/>
      </dsp:nvSpPr>
      <dsp:spPr>
        <a:xfrm>
          <a:off x="3493312" y="1879469"/>
          <a:ext cx="1327629" cy="6638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Поведінка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2754" y="1898911"/>
        <a:ext cx="1288745" cy="624930"/>
      </dsp:txXfrm>
    </dsp:sp>
    <dsp:sp modelId="{AD825510-6361-D445-BBAD-248BC89CBE6A}">
      <dsp:nvSpPr>
        <dsp:cNvPr id="0" name=""/>
        <dsp:cNvSpPr/>
      </dsp:nvSpPr>
      <dsp:spPr>
        <a:xfrm rot="10772537">
          <a:off x="2400392" y="2105362"/>
          <a:ext cx="971501" cy="2323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 rot="10800000">
        <a:off x="2470092" y="2151829"/>
        <a:ext cx="832100" cy="139401"/>
      </dsp:txXfrm>
    </dsp:sp>
    <dsp:sp modelId="{7E08D485-7879-3948-A2AB-70A720ECD517}">
      <dsp:nvSpPr>
        <dsp:cNvPr id="0" name=""/>
        <dsp:cNvSpPr/>
      </dsp:nvSpPr>
      <dsp:spPr>
        <a:xfrm>
          <a:off x="951344" y="1899776"/>
          <a:ext cx="1327629" cy="6638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Думки</a:t>
          </a:r>
        </a:p>
      </dsp:txBody>
      <dsp:txXfrm>
        <a:off x="970786" y="1919218"/>
        <a:ext cx="1288745" cy="624930"/>
      </dsp:txXfrm>
    </dsp:sp>
    <dsp:sp modelId="{B9F83373-FA27-7E4B-BC53-DBA80085AB38}">
      <dsp:nvSpPr>
        <dsp:cNvPr id="0" name=""/>
        <dsp:cNvSpPr/>
      </dsp:nvSpPr>
      <dsp:spPr>
        <a:xfrm rot="18230971">
          <a:off x="1744422" y="1198535"/>
          <a:ext cx="971501" cy="2323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1814123" y="1245002"/>
        <a:ext cx="832100" cy="139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28A06-A5B6-F34E-8EA1-870187A46BE9}">
      <dsp:nvSpPr>
        <dsp:cNvPr id="0" name=""/>
        <dsp:cNvSpPr/>
      </dsp:nvSpPr>
      <dsp:spPr>
        <a:xfrm>
          <a:off x="2178950" y="1229"/>
          <a:ext cx="2485182" cy="117081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Розпізнавання</a:t>
          </a:r>
          <a:r>
            <a:rPr lang="ru-RU" sz="1800" kern="1200" dirty="0"/>
            <a:t> </a:t>
          </a:r>
          <a:r>
            <a:rPr lang="ru-RU" sz="1800" kern="1200" dirty="0" err="1"/>
            <a:t>емоції</a:t>
          </a:r>
          <a:endParaRPr lang="ru-RU" sz="1800" kern="1200" dirty="0"/>
        </a:p>
      </dsp:txBody>
      <dsp:txXfrm>
        <a:off x="2236105" y="58384"/>
        <a:ext cx="2370872" cy="1056509"/>
      </dsp:txXfrm>
    </dsp:sp>
    <dsp:sp modelId="{51EBA51D-19CB-AB41-9E55-C706D3F7B144}">
      <dsp:nvSpPr>
        <dsp:cNvPr id="0" name=""/>
        <dsp:cNvSpPr/>
      </dsp:nvSpPr>
      <dsp:spPr>
        <a:xfrm>
          <a:off x="1483905" y="586639"/>
          <a:ext cx="3875272" cy="3875272"/>
        </a:xfrm>
        <a:custGeom>
          <a:avLst/>
          <a:gdLst/>
          <a:ahLst/>
          <a:cxnLst/>
          <a:rect l="0" t="0" r="0" b="0"/>
          <a:pathLst>
            <a:path>
              <a:moveTo>
                <a:pt x="3338636" y="599117"/>
              </a:moveTo>
              <a:arcTo wR="1937636" hR="1937636" stAng="18978392" swAng="1181392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01D9E-B51E-E54D-A30D-E35128B4A5F4}">
      <dsp:nvSpPr>
        <dsp:cNvPr id="0" name=""/>
        <dsp:cNvSpPr/>
      </dsp:nvSpPr>
      <dsp:spPr>
        <a:xfrm>
          <a:off x="4412930" y="1938865"/>
          <a:ext cx="1892495" cy="117081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Називання емоції</a:t>
          </a:r>
          <a:endParaRPr lang="ru-RU" sz="1800" kern="1200" dirty="0"/>
        </a:p>
      </dsp:txBody>
      <dsp:txXfrm>
        <a:off x="4470085" y="1996020"/>
        <a:ext cx="1778185" cy="1056509"/>
      </dsp:txXfrm>
    </dsp:sp>
    <dsp:sp modelId="{43979281-9901-B445-B669-93FE00127B45}">
      <dsp:nvSpPr>
        <dsp:cNvPr id="0" name=""/>
        <dsp:cNvSpPr/>
      </dsp:nvSpPr>
      <dsp:spPr>
        <a:xfrm>
          <a:off x="1483905" y="586639"/>
          <a:ext cx="3875272" cy="3875272"/>
        </a:xfrm>
        <a:custGeom>
          <a:avLst/>
          <a:gdLst/>
          <a:ahLst/>
          <a:cxnLst/>
          <a:rect l="0" t="0" r="0" b="0"/>
          <a:pathLst>
            <a:path>
              <a:moveTo>
                <a:pt x="3690694" y="2762997"/>
              </a:moveTo>
              <a:arcTo wR="1937636" hR="1937636" stAng="1512698" swAng="1417212"/>
            </a:path>
          </a:pathLst>
        </a:custGeom>
        <a:noFill/>
        <a:ln w="9525" cap="rnd" cmpd="sng" algn="ctr">
          <a:solidFill>
            <a:schemeClr val="accent3">
              <a:hueOff val="367148"/>
              <a:satOff val="1411"/>
              <a:lumOff val="19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BE2F8-F64C-C949-983D-7F0E1272F9E5}">
      <dsp:nvSpPr>
        <dsp:cNvPr id="0" name=""/>
        <dsp:cNvSpPr/>
      </dsp:nvSpPr>
      <dsp:spPr>
        <a:xfrm>
          <a:off x="2350907" y="3876501"/>
          <a:ext cx="2141267" cy="117081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Визначення причини виникнення емоції</a:t>
          </a:r>
          <a:endParaRPr lang="ru-RU" sz="1800" kern="1200" dirty="0"/>
        </a:p>
      </dsp:txBody>
      <dsp:txXfrm>
        <a:off x="2408062" y="3933656"/>
        <a:ext cx="2026957" cy="1056509"/>
      </dsp:txXfrm>
    </dsp:sp>
    <dsp:sp modelId="{F1CDD4F8-2844-B745-97FA-C9BF55AA88D1}">
      <dsp:nvSpPr>
        <dsp:cNvPr id="0" name=""/>
        <dsp:cNvSpPr/>
      </dsp:nvSpPr>
      <dsp:spPr>
        <a:xfrm>
          <a:off x="1483905" y="586639"/>
          <a:ext cx="3875272" cy="3875272"/>
        </a:xfrm>
        <a:custGeom>
          <a:avLst/>
          <a:gdLst/>
          <a:ahLst/>
          <a:cxnLst/>
          <a:rect l="0" t="0" r="0" b="0"/>
          <a:pathLst>
            <a:path>
              <a:moveTo>
                <a:pt x="662145" y="3396251"/>
              </a:moveTo>
              <a:arcTo wR="1937636" hR="1937636" stAng="7870091" swAng="1417212"/>
            </a:path>
          </a:pathLst>
        </a:custGeom>
        <a:noFill/>
        <a:ln w="9525" cap="rnd" cmpd="sng" algn="ctr">
          <a:solidFill>
            <a:schemeClr val="accent3">
              <a:hueOff val="734297"/>
              <a:satOff val="2823"/>
              <a:lumOff val="39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7E925-E8A7-1049-80F3-7457D8CA0E12}">
      <dsp:nvSpPr>
        <dsp:cNvPr id="0" name=""/>
        <dsp:cNvSpPr/>
      </dsp:nvSpPr>
      <dsp:spPr>
        <a:xfrm>
          <a:off x="353388" y="1938865"/>
          <a:ext cx="2261033" cy="117081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Ідентифікація типових для себе тригерів</a:t>
          </a:r>
          <a:endParaRPr lang="ru-RU" sz="1800" kern="1200" dirty="0"/>
        </a:p>
      </dsp:txBody>
      <dsp:txXfrm>
        <a:off x="410543" y="1996020"/>
        <a:ext cx="2146723" cy="1056509"/>
      </dsp:txXfrm>
    </dsp:sp>
    <dsp:sp modelId="{A3408DB0-65A1-C647-A7F3-2A9380345C4D}">
      <dsp:nvSpPr>
        <dsp:cNvPr id="0" name=""/>
        <dsp:cNvSpPr/>
      </dsp:nvSpPr>
      <dsp:spPr>
        <a:xfrm>
          <a:off x="1483905" y="586639"/>
          <a:ext cx="3875272" cy="3875272"/>
        </a:xfrm>
        <a:custGeom>
          <a:avLst/>
          <a:gdLst/>
          <a:ahLst/>
          <a:cxnLst/>
          <a:rect l="0" t="0" r="0" b="0"/>
          <a:pathLst>
            <a:path>
              <a:moveTo>
                <a:pt x="167567" y="1149417"/>
              </a:moveTo>
              <a:arcTo wR="1937636" hR="1937636" stAng="12240217" swAng="1181392"/>
            </a:path>
          </a:pathLst>
        </a:custGeom>
        <a:noFill/>
        <a:ln w="9525" cap="rnd" cmpd="sng" algn="ctr">
          <a:solidFill>
            <a:schemeClr val="accent3">
              <a:hueOff val="1101445"/>
              <a:satOff val="4234"/>
              <a:lumOff val="5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CFC5C-0885-BB4B-8AF3-4B5F84F5C7F4}">
      <dsp:nvSpPr>
        <dsp:cNvPr id="0" name=""/>
        <dsp:cNvSpPr/>
      </dsp:nvSpPr>
      <dsp:spPr>
        <a:xfrm>
          <a:off x="876360" y="396147"/>
          <a:ext cx="1994574" cy="60715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Здоров’я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4143" y="413930"/>
        <a:ext cx="1959008" cy="571586"/>
      </dsp:txXfrm>
    </dsp:sp>
    <dsp:sp modelId="{23442F0F-9356-EC4F-AC86-499ED23FF314}">
      <dsp:nvSpPr>
        <dsp:cNvPr id="0" name=""/>
        <dsp:cNvSpPr/>
      </dsp:nvSpPr>
      <dsp:spPr>
        <a:xfrm>
          <a:off x="3403816" y="355836"/>
          <a:ext cx="2097313" cy="55319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9525" cap="rnd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Задоволення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0019" y="372039"/>
        <a:ext cx="2064907" cy="520791"/>
      </dsp:txXfrm>
    </dsp:sp>
    <dsp:sp modelId="{2C072BE3-49E2-0F47-B1E3-5AA077796AD2}">
      <dsp:nvSpPr>
        <dsp:cNvPr id="0" name=""/>
        <dsp:cNvSpPr/>
      </dsp:nvSpPr>
      <dsp:spPr>
        <a:xfrm>
          <a:off x="3030178" y="2898188"/>
          <a:ext cx="502498" cy="502498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DA25C-E0F5-7F49-B1D0-DAD44BB2F2AF}">
      <dsp:nvSpPr>
        <dsp:cNvPr id="0" name=""/>
        <dsp:cNvSpPr/>
      </dsp:nvSpPr>
      <dsp:spPr>
        <a:xfrm rot="240000">
          <a:off x="1773470" y="2682862"/>
          <a:ext cx="3015913" cy="21089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B6996-F214-FF4F-AC5F-6ACDDF3F08D2}">
      <dsp:nvSpPr>
        <dsp:cNvPr id="0" name=""/>
        <dsp:cNvSpPr/>
      </dsp:nvSpPr>
      <dsp:spPr>
        <a:xfrm rot="240000">
          <a:off x="3260462" y="2189847"/>
          <a:ext cx="2183482" cy="492085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Матеріальні</a:t>
          </a:r>
          <a:r>
            <a:rPr lang="ru-RU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цінності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4484" y="2213869"/>
        <a:ext cx="2135438" cy="444041"/>
      </dsp:txXfrm>
    </dsp:sp>
    <dsp:sp modelId="{C571C396-385A-644F-A942-0497058FBBFA}">
      <dsp:nvSpPr>
        <dsp:cNvPr id="0" name=""/>
        <dsp:cNvSpPr/>
      </dsp:nvSpPr>
      <dsp:spPr>
        <a:xfrm rot="240000">
          <a:off x="3332680" y="1584844"/>
          <a:ext cx="2126145" cy="496094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Професійна</a:t>
          </a:r>
          <a:r>
            <a:rPr lang="ru-RU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реалізація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6897" y="1609061"/>
        <a:ext cx="2077711" cy="447660"/>
      </dsp:txXfrm>
    </dsp:sp>
    <dsp:sp modelId="{0C80566B-5B8F-2149-9EA2-6F08C8FE46CA}">
      <dsp:nvSpPr>
        <dsp:cNvPr id="0" name=""/>
        <dsp:cNvSpPr/>
      </dsp:nvSpPr>
      <dsp:spPr>
        <a:xfrm rot="240000">
          <a:off x="3376230" y="995246"/>
          <a:ext cx="2126145" cy="496094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Творчість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0447" y="1019463"/>
        <a:ext cx="2077711" cy="447660"/>
      </dsp:txXfrm>
    </dsp:sp>
    <dsp:sp modelId="{548086B3-0CED-D142-BA67-1591203D6509}">
      <dsp:nvSpPr>
        <dsp:cNvPr id="0" name=""/>
        <dsp:cNvSpPr/>
      </dsp:nvSpPr>
      <dsp:spPr>
        <a:xfrm rot="240000">
          <a:off x="943721" y="2064993"/>
          <a:ext cx="2061803" cy="50059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Сім’я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8158" y="2089430"/>
        <a:ext cx="2012929" cy="451719"/>
      </dsp:txXfrm>
    </dsp:sp>
    <dsp:sp modelId="{8228E516-6EC9-6C47-A1C1-0809B7B4186C}">
      <dsp:nvSpPr>
        <dsp:cNvPr id="0" name=""/>
        <dsp:cNvSpPr/>
      </dsp:nvSpPr>
      <dsp:spPr>
        <a:xfrm rot="240000">
          <a:off x="999269" y="1173742"/>
          <a:ext cx="2095865" cy="612645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Краса </a:t>
          </a:r>
          <a:r>
            <a:rPr lang="ru-RU" sz="1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мистецтва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9176" y="1203649"/>
        <a:ext cx="2036051" cy="552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19239" y="1344169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13982" y="2420874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</p:spPr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7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727445"/>
            <a:ext cx="661924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4152499"/>
            <a:ext cx="6619244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797563"/>
            <a:ext cx="6623862" cy="1029740"/>
          </a:xfrm>
        </p:spPr>
        <p:txBody>
          <a:bodyPr/>
          <a:lstStyle>
            <a:lvl1pPr>
              <a:defRPr sz="3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7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45550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1960341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6600"/>
            <a:ext cx="6340430" cy="2022474"/>
          </a:xfrm>
        </p:spPr>
        <p:txBody>
          <a:bodyPr/>
          <a:lstStyle>
            <a:lvl1pPr>
              <a:defRPr sz="3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8414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771899"/>
            <a:ext cx="6933673" cy="748393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1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68725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97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1952626"/>
            <a:ext cx="235640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2384823"/>
            <a:ext cx="2356409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5"/>
            <a:ext cx="236025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84823"/>
            <a:ext cx="2360257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1952626"/>
            <a:ext cx="235929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2384822"/>
            <a:ext cx="2359152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9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3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0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3831829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3399634"/>
            <a:ext cx="228832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3831828"/>
            <a:ext cx="2288322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4793879"/>
            <a:ext cx="2733212" cy="2286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6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952625"/>
            <a:ext cx="6619244" cy="2562225"/>
          </a:xfrm>
        </p:spPr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4793879"/>
            <a:ext cx="742949" cy="228599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97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958850"/>
            <a:ext cx="1057474" cy="3561443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958850"/>
            <a:ext cx="4692019" cy="3561443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4793879"/>
            <a:ext cx="744101" cy="228599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79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25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9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263269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8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8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384822"/>
            <a:ext cx="3618869" cy="213002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0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1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0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70000"/>
            <a:ext cx="2898851" cy="130175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2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4793879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1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</p:sldLayoutIdLst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710204" y="981325"/>
            <a:ext cx="7462333" cy="131354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i="1" dirty="0">
                <a:latin typeface="Monotype Corsiva" panose="03010101010201010101" pitchFamily="66" charset="0"/>
              </a:rPr>
              <a:t>Техніки турботи про психоемоційне благополуччя для викладачів</a:t>
            </a:r>
            <a:r>
              <a:rPr lang="ru-RU" i="1" dirty="0"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4" name="Название 1">
            <a:extLst>
              <a:ext uri="{FF2B5EF4-FFF2-40B4-BE49-F238E27FC236}">
                <a16:creationId xmlns:a16="http://schemas.microsoft.com/office/drawing/2014/main" id="{F8799180-F67E-250A-5DF6-BA3A3D3F9892}"/>
              </a:ext>
            </a:extLst>
          </p:cNvPr>
          <p:cNvSpPr txBox="1">
            <a:spLocks/>
          </p:cNvSpPr>
          <p:nvPr/>
        </p:nvSpPr>
        <p:spPr bwMode="gray">
          <a:xfrm>
            <a:off x="4441371" y="4100286"/>
            <a:ext cx="4560639" cy="4352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405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1500" b="1" dirty="0"/>
              <a:t>Юлія СТАРОВА – практичний психолог</a:t>
            </a:r>
            <a:endParaRPr lang="ru-RU" sz="1500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2D7C8C-5BE0-127C-86B9-0E7FF88799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85" y="2234087"/>
            <a:ext cx="2942771" cy="2207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402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8475" y="242608"/>
            <a:ext cx="7556313" cy="837080"/>
          </a:xfrm>
        </p:spPr>
        <p:txBody>
          <a:bodyPr/>
          <a:lstStyle/>
          <a:p>
            <a:pPr algn="ctr"/>
            <a:r>
              <a:rPr lang="ru-RU" sz="3200" b="1" dirty="0"/>
              <a:t>БЛАНК РОЗУМІННЯ ЦІННОСТЕЙ</a:t>
            </a:r>
          </a:p>
        </p:txBody>
      </p:sp>
      <p:pic>
        <p:nvPicPr>
          <p:cNvPr id="4" name="Изображение 3" descr="pngwing.co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88AB5D"/>
              </a:clrFrom>
              <a:clrTo>
                <a:srgbClr val="88AB5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61" y="863107"/>
            <a:ext cx="3454038" cy="4280393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 flipH="1" flipV="1">
            <a:off x="1562746" y="3205777"/>
            <a:ext cx="3203241" cy="126906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 flipV="1">
            <a:off x="4765988" y="3165104"/>
            <a:ext cx="2027426" cy="129567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cxnSpLocks/>
            <a:stCxn id="55" idx="0"/>
          </p:cNvCxnSpPr>
          <p:nvPr/>
        </p:nvCxnSpPr>
        <p:spPr>
          <a:xfrm flipH="1" flipV="1">
            <a:off x="846768" y="1734850"/>
            <a:ext cx="1109436" cy="95043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cxnSpLocks/>
          </p:cNvCxnSpPr>
          <p:nvPr/>
        </p:nvCxnSpPr>
        <p:spPr>
          <a:xfrm flipV="1">
            <a:off x="4885965" y="1921666"/>
            <a:ext cx="567831" cy="75132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361302" y="1000133"/>
            <a:ext cx="8421396" cy="4141933"/>
            <a:chOff x="312638" y="807220"/>
            <a:chExt cx="7622152" cy="4141933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86710" y="4296388"/>
              <a:ext cx="3363065" cy="652765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Цінність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Сім’я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777453" y="2492375"/>
              <a:ext cx="1957441" cy="103822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ЗВИЧКА </a:t>
              </a:r>
            </a:p>
            <a:p>
              <a:pPr algn="ctr"/>
              <a:r>
                <a:rPr lang="ru-RU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Активні</a:t>
              </a:r>
              <a:r>
                <a:rPr lang="ru-RU" sz="1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вихідні</a:t>
              </a:r>
              <a:r>
                <a:rPr lang="ru-RU" sz="1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сім’єю</a:t>
              </a:r>
              <a:endPara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312638" y="807220"/>
              <a:ext cx="1115737" cy="92763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</a:t>
              </a:r>
            </a:p>
            <a:p>
              <a:pPr algn="ctr"/>
              <a:r>
                <a:rPr lang="ru-RU" sz="1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Вело-</a:t>
              </a:r>
              <a:r>
                <a:rPr lang="ru-RU" sz="1200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мандрівкапарком</a:t>
              </a:r>
              <a:endParaRPr lang="ru-RU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1584584" y="807220"/>
              <a:ext cx="1129513" cy="92763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</a:t>
              </a:r>
            </a:p>
            <a:p>
              <a:pPr algn="ctr"/>
              <a:r>
                <a:rPr lang="ru-RU" sz="1200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Екскурсія</a:t>
              </a:r>
              <a:r>
                <a:rPr lang="ru-RU" sz="1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рідним</a:t>
              </a:r>
              <a:r>
                <a:rPr lang="ru-RU" sz="1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містом</a:t>
              </a:r>
              <a:endParaRPr lang="ru-RU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2981381" y="813420"/>
              <a:ext cx="1068259" cy="92763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</a:t>
              </a:r>
            </a:p>
            <a:p>
              <a:pPr algn="ctr"/>
              <a:r>
                <a:rPr lang="ru-RU" sz="1200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Заняття</a:t>
              </a:r>
              <a:r>
                <a:rPr lang="ru-RU" sz="1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творчістю</a:t>
              </a:r>
              <a:endParaRPr lang="ru-RU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4189000" y="813420"/>
              <a:ext cx="1208789" cy="92763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</a:t>
              </a:r>
            </a:p>
            <a:p>
              <a:pPr algn="ctr"/>
              <a:r>
                <a:rPr lang="ru-RU" sz="1400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Приготу-вання</a:t>
              </a:r>
              <a:r>
                <a:rPr lang="ru-RU" sz="1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сніданків</a:t>
              </a:r>
              <a:endPara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5594585" y="807220"/>
              <a:ext cx="1068259" cy="92763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</a:t>
              </a:r>
            </a:p>
            <a:p>
              <a:pPr algn="ctr"/>
              <a:r>
                <a:rPr lang="ru-RU" sz="1400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Настільні</a:t>
              </a:r>
              <a:r>
                <a:rPr lang="ru-RU" sz="1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ігри</a:t>
              </a:r>
              <a:endPara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6866531" y="807220"/>
              <a:ext cx="1068259" cy="92763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</a:t>
              </a:r>
            </a:p>
            <a:p>
              <a:pPr algn="ctr"/>
              <a:r>
                <a:rPr lang="ru-RU" sz="1400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Підсумки</a:t>
              </a:r>
              <a:r>
                <a:rPr lang="ru-RU" sz="1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дня</a:t>
              </a: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3257243" y="2492375"/>
              <a:ext cx="2073050" cy="114981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ЗВИЧКА</a:t>
              </a:r>
            </a:p>
            <a:p>
              <a:pPr algn="ctr"/>
              <a:r>
                <a:rPr lang="ru-RU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Турбота</a:t>
              </a:r>
              <a:r>
                <a:rPr lang="ru-RU" sz="1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 </a:t>
              </a:r>
              <a:r>
                <a:rPr lang="ru-RU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дітей</a:t>
              </a:r>
              <a:endPara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6057499" y="2492375"/>
              <a:ext cx="1711672" cy="92763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ЗВИЧКА</a:t>
              </a:r>
            </a:p>
            <a:p>
              <a:pPr algn="ctr"/>
              <a:r>
                <a:rPr lang="ru-RU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Спільне</a:t>
              </a:r>
              <a:r>
                <a:rPr lang="ru-RU" sz="1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щоденне</a:t>
              </a:r>
              <a:r>
                <a:rPr lang="ru-RU" sz="1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дозвілля</a:t>
              </a:r>
              <a:endPara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Прямая соединительная линия 63"/>
            <p:cNvCxnSpPr>
              <a:cxnSpLocks/>
              <a:stCxn id="54" idx="0"/>
              <a:endCxn id="55" idx="2"/>
            </p:cNvCxnSpPr>
            <p:nvPr/>
          </p:nvCxnSpPr>
          <p:spPr>
            <a:xfrm flipH="1" flipV="1">
              <a:off x="1756174" y="3530603"/>
              <a:ext cx="2512069" cy="76578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>
              <a:cxnSpLocks/>
              <a:stCxn id="54" idx="0"/>
              <a:endCxn id="63" idx="2"/>
            </p:cNvCxnSpPr>
            <p:nvPr/>
          </p:nvCxnSpPr>
          <p:spPr>
            <a:xfrm flipV="1">
              <a:off x="4268243" y="3420005"/>
              <a:ext cx="2645093" cy="876383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cxnSpLocks/>
              <a:stCxn id="55" idx="0"/>
              <a:endCxn id="57" idx="2"/>
            </p:cNvCxnSpPr>
            <p:nvPr/>
          </p:nvCxnSpPr>
          <p:spPr>
            <a:xfrm flipV="1">
              <a:off x="1756174" y="1734850"/>
              <a:ext cx="393167" cy="7575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cxnSpLocks/>
              <a:stCxn id="62" idx="0"/>
              <a:endCxn id="58" idx="2"/>
            </p:cNvCxnSpPr>
            <p:nvPr/>
          </p:nvCxnSpPr>
          <p:spPr>
            <a:xfrm flipH="1" flipV="1">
              <a:off x="3515511" y="1741050"/>
              <a:ext cx="778257" cy="7513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endCxn id="60" idx="2"/>
            </p:cNvCxnSpPr>
            <p:nvPr/>
          </p:nvCxnSpPr>
          <p:spPr>
            <a:xfrm flipH="1" flipV="1">
              <a:off x="6128715" y="1734850"/>
              <a:ext cx="664699" cy="7575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endCxn id="61" idx="2"/>
            </p:cNvCxnSpPr>
            <p:nvPr/>
          </p:nvCxnSpPr>
          <p:spPr>
            <a:xfrm flipV="1">
              <a:off x="6793414" y="1734850"/>
              <a:ext cx="607247" cy="7575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3" name="Пятно 1 42"/>
          <p:cNvSpPr/>
          <p:nvPr/>
        </p:nvSpPr>
        <p:spPr>
          <a:xfrm rot="19302913">
            <a:off x="161207" y="3935789"/>
            <a:ext cx="1606846" cy="1049982"/>
          </a:xfrm>
          <a:prstGeom prst="irregularSeal1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Думки</a:t>
            </a:r>
          </a:p>
        </p:txBody>
      </p:sp>
    </p:spTree>
    <p:extLst>
      <p:ext uri="{BB962C8B-B14F-4D97-AF65-F5344CB8AC3E}">
        <p14:creationId xmlns:p14="http://schemas.microsoft.com/office/powerpoint/2010/main" val="24187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Литвиненко_30 днів змістовного життя.pdf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230" r="5435" b="7702"/>
          <a:stretch/>
        </p:blipFill>
        <p:spPr>
          <a:xfrm>
            <a:off x="0" y="16439"/>
            <a:ext cx="9144000" cy="5127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52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vepik_com-400275700-pink-flow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637"/>
            <a:ext cx="9078687" cy="5210137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679558" y="1908628"/>
            <a:ext cx="5464441" cy="2878601"/>
          </a:xfrm>
        </p:spPr>
        <p:txBody>
          <a:bodyPr/>
          <a:lstStyle/>
          <a:p>
            <a:pPr algn="ctr"/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</a:t>
            </a:r>
            <a:r>
              <a:rPr lang="ru-RU" sz="4800" b="1" i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УВАГУ </a:t>
            </a:r>
            <a:b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b="1" i="1" cap="all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бажаю</a:t>
            </a:r>
            <a:r>
              <a:rPr lang="ru-RU" sz="3200" b="1" i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і маленьких </a:t>
            </a:r>
            <a:r>
              <a:rPr lang="ru-RU" sz="3200" b="1" i="1" cap="all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радощів</a:t>
            </a:r>
            <a:r>
              <a:rPr lang="ru-RU" sz="3200" b="1" i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дня!</a:t>
            </a:r>
          </a:p>
        </p:txBody>
      </p:sp>
    </p:spTree>
    <p:extLst>
      <p:ext uri="{BB962C8B-B14F-4D97-AF65-F5344CB8AC3E}">
        <p14:creationId xmlns:p14="http://schemas.microsoft.com/office/powerpoint/2010/main" val="281636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6216" y="544096"/>
            <a:ext cx="6571060" cy="530223"/>
          </a:xfrm>
        </p:spPr>
        <p:txBody>
          <a:bodyPr/>
          <a:lstStyle/>
          <a:p>
            <a:pPr algn="ctr"/>
            <a:r>
              <a:rPr lang="ru-RU" sz="2400" b="1" dirty="0"/>
              <a:t>ЯК ПРАЦЮЄ НАША СВІДОМІСТЬ?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269" y="2682275"/>
            <a:ext cx="2540083" cy="7002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04352" y="1200150"/>
            <a:ext cx="2540083" cy="7002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8773" y="2682275"/>
            <a:ext cx="2540083" cy="7002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4352" y="4059013"/>
            <a:ext cx="2540083" cy="7002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stCxn id="5" idx="0"/>
            <a:endCxn id="6" idx="1"/>
          </p:cNvCxnSpPr>
          <p:nvPr/>
        </p:nvCxnSpPr>
        <p:spPr>
          <a:xfrm flipV="1">
            <a:off x="1434311" y="1550270"/>
            <a:ext cx="1270041" cy="1132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3"/>
            <a:endCxn id="7" idx="0"/>
          </p:cNvCxnSpPr>
          <p:nvPr/>
        </p:nvCxnSpPr>
        <p:spPr>
          <a:xfrm>
            <a:off x="5244435" y="1550270"/>
            <a:ext cx="1414380" cy="1132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  <a:endCxn id="8" idx="3"/>
          </p:cNvCxnSpPr>
          <p:nvPr/>
        </p:nvCxnSpPr>
        <p:spPr>
          <a:xfrm flipH="1">
            <a:off x="5244435" y="3382515"/>
            <a:ext cx="1414380" cy="1026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1"/>
            <a:endCxn id="5" idx="2"/>
          </p:cNvCxnSpPr>
          <p:nvPr/>
        </p:nvCxnSpPr>
        <p:spPr>
          <a:xfrm flipH="1" flipV="1">
            <a:off x="1434311" y="3382515"/>
            <a:ext cx="1270041" cy="1026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050472" y="2444903"/>
            <a:ext cx="2053432" cy="119871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ЯК ПРАЦЮЄ НАША СВІДОМІСТЬ?</a:t>
            </a:r>
          </a:p>
        </p:txBody>
      </p:sp>
      <p:sp>
        <p:nvSpPr>
          <p:cNvPr id="4" name="Овал 3"/>
          <p:cNvSpPr/>
          <p:nvPr/>
        </p:nvSpPr>
        <p:spPr>
          <a:xfrm>
            <a:off x="3051202" y="2368622"/>
            <a:ext cx="2139596" cy="11987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</a:p>
          <a:p>
            <a:pPr algn="ctr"/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не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телефонує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близька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269" y="2682275"/>
            <a:ext cx="2738058" cy="7002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Думки: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мене не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цінує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04352" y="1200150"/>
            <a:ext cx="2540083" cy="7002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злість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розчарування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8773" y="2682274"/>
            <a:ext cx="3102084" cy="8084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холодність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4352" y="4059012"/>
            <a:ext cx="3021534" cy="7453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суттєве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погіршення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cxnSpLocks/>
            <a:stCxn id="5" idx="0"/>
            <a:endCxn id="6" idx="1"/>
          </p:cNvCxnSpPr>
          <p:nvPr/>
        </p:nvCxnSpPr>
        <p:spPr>
          <a:xfrm flipV="1">
            <a:off x="1533298" y="1550270"/>
            <a:ext cx="1171054" cy="1132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  <a:stCxn id="6" idx="3"/>
            <a:endCxn id="7" idx="0"/>
          </p:cNvCxnSpPr>
          <p:nvPr/>
        </p:nvCxnSpPr>
        <p:spPr>
          <a:xfrm>
            <a:off x="5244435" y="1550270"/>
            <a:ext cx="1695380" cy="1132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  <a:stCxn id="7" idx="2"/>
            <a:endCxn id="8" idx="3"/>
          </p:cNvCxnSpPr>
          <p:nvPr/>
        </p:nvCxnSpPr>
        <p:spPr>
          <a:xfrm flipH="1">
            <a:off x="5725886" y="3490685"/>
            <a:ext cx="1213929" cy="9409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  <a:stCxn id="8" idx="1"/>
            <a:endCxn id="5" idx="2"/>
          </p:cNvCxnSpPr>
          <p:nvPr/>
        </p:nvCxnSpPr>
        <p:spPr>
          <a:xfrm flipH="1" flipV="1">
            <a:off x="1533298" y="3382515"/>
            <a:ext cx="1171054" cy="1049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49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03686" y="465139"/>
            <a:ext cx="7090485" cy="530223"/>
          </a:xfrm>
        </p:spPr>
        <p:txBody>
          <a:bodyPr/>
          <a:lstStyle/>
          <a:p>
            <a:pPr algn="ctr"/>
            <a:r>
              <a:rPr lang="ru-RU" b="1" dirty="0"/>
              <a:t>ЯКИЙ ВИСНОВОК МОЖЕМО ЗРОБИТИ?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9605" y="4267478"/>
            <a:ext cx="8072337" cy="65429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6680761"/>
              </p:ext>
            </p:extLst>
          </p:nvPr>
        </p:nvGraphicFramePr>
        <p:xfrm>
          <a:off x="1614259" y="1329269"/>
          <a:ext cx="5809798" cy="256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67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Марафон усвідомленості .jpg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89" y="0"/>
            <a:ext cx="7457945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ятно 1 5"/>
          <p:cNvSpPr/>
          <p:nvPr/>
        </p:nvSpPr>
        <p:spPr>
          <a:xfrm rot="1649720">
            <a:off x="6345536" y="2068660"/>
            <a:ext cx="2818033" cy="1453504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Поведінка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81911" y="1993904"/>
            <a:ext cx="272999" cy="13055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30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 rot="1649720">
            <a:off x="5950798" y="1183536"/>
            <a:ext cx="2861388" cy="20176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Емоції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90230707"/>
              </p:ext>
            </p:extLst>
          </p:nvPr>
        </p:nvGraphicFramePr>
        <p:xfrm>
          <a:off x="0" y="94948"/>
          <a:ext cx="6658814" cy="504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Изображение 5" descr="Lovepik_com-400223189-a-pink-flower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79" y="1255366"/>
            <a:ext cx="2492380" cy="24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2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418540"/>
            <a:ext cx="8356158" cy="837080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bg1"/>
                </a:solidFill>
              </a:rPr>
              <a:t>ЗАЗЕМЛЕННЯ, ЯК СПОСІБ ВПОРАТИСЬ З СИЛЬНИМИ ЕМОЦІЯМИ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651873"/>
              </p:ext>
            </p:extLst>
          </p:nvPr>
        </p:nvGraphicFramePr>
        <p:xfrm>
          <a:off x="330642" y="1349826"/>
          <a:ext cx="8098971" cy="3793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8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79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 СПРИЙМАННЯ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МОЖЛИВІ АКТИВНОСТІ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7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ЗОРОВИЙ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Знайти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поглядом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предметів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матеріалів</a:t>
                      </a:r>
                      <a:endPara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Помітити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кольорів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243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СЛУХОВИЙ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Почути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звуки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вулиці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 у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приміщенні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Увімкнути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улюблену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музичну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композицію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зосереджено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послухати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75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НЮХОВИЙ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Відчути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запах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улюблених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парфумів</a:t>
                      </a:r>
                      <a:endPara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Відтворити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уяві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запахів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дощу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свіжого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хлібу</a:t>
                      </a:r>
                      <a:r>
                        <a:rPr lang="mr-IN" sz="1400" baseline="0" dirty="0">
                          <a:latin typeface="Times New Roman" panose="02020603050405020304" pitchFamily="18" charset="0"/>
                        </a:rPr>
                        <a:t>…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43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СМАКОВИЙ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З’їсти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щось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смачненьке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наприклад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цукерку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усвідомлено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насолоджуючись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смаком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Відтворити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уяві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смаків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яблука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mr-IN" sz="1400" baseline="0" dirty="0">
                          <a:latin typeface="Times New Roman" panose="02020603050405020304" pitchFamily="18" charset="0"/>
                        </a:rPr>
                        <a:t>…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26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ДОТИКОВИЙ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Доторкнутись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3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предметів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матеріалів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Загорнутись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улюблену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ковдрочку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ятно 1 5"/>
          <p:cNvSpPr/>
          <p:nvPr/>
        </p:nvSpPr>
        <p:spPr>
          <a:xfrm rot="1649720">
            <a:off x="7091821" y="2014633"/>
            <a:ext cx="2096222" cy="1622044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Емоції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53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РОБОТА З ЦІННОСТЯМИ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8296" y="3847727"/>
            <a:ext cx="1376913" cy="448661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endParaRPr lang="ru-RU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 descr="pngwing.co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58" y="1392642"/>
            <a:ext cx="3026733" cy="3750858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08296" y="1861913"/>
            <a:ext cx="1626173" cy="4486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Крона,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42910" y="3847727"/>
            <a:ext cx="1376913" cy="4486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42910" y="2347419"/>
            <a:ext cx="1376913" cy="4486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stCxn id="6" idx="3"/>
            <a:endCxn id="8" idx="1"/>
          </p:cNvCxnSpPr>
          <p:nvPr/>
        </p:nvCxnSpPr>
        <p:spPr>
          <a:xfrm>
            <a:off x="5234469" y="2086244"/>
            <a:ext cx="508441" cy="485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27643" y="4080146"/>
            <a:ext cx="6152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Пятно 1 15"/>
          <p:cNvSpPr/>
          <p:nvPr/>
        </p:nvSpPr>
        <p:spPr>
          <a:xfrm rot="1649720">
            <a:off x="6285169" y="546570"/>
            <a:ext cx="2861388" cy="20176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Думки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98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ЦІННОСТЕЙ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302977"/>
              </p:ext>
            </p:extLst>
          </p:nvPr>
        </p:nvGraphicFramePr>
        <p:xfrm>
          <a:off x="1" y="1485901"/>
          <a:ext cx="6765640" cy="3451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ятно 1 3"/>
          <p:cNvSpPr/>
          <p:nvPr/>
        </p:nvSpPr>
        <p:spPr>
          <a:xfrm rot="1649720">
            <a:off x="6161798" y="1431941"/>
            <a:ext cx="2861388" cy="2017640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33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299</TotalTime>
  <Words>281</Words>
  <Application>Microsoft Office PowerPoint</Application>
  <PresentationFormat>Екран (16:9)</PresentationFormat>
  <Paragraphs>89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Monotype Corsiva</vt:lpstr>
      <vt:lpstr>Times New Roman</vt:lpstr>
      <vt:lpstr>Wingdings</vt:lpstr>
      <vt:lpstr>Wingdings 3</vt:lpstr>
      <vt:lpstr>Зал засідань</vt:lpstr>
      <vt:lpstr>Техніки турботи про психоемоційне благополуччя для викладачів </vt:lpstr>
      <vt:lpstr>ЯК ПРАЦЮЄ НАША СВІДОМІСТЬ?</vt:lpstr>
      <vt:lpstr>ЯК ПРАЦЮЄ НАША СВІДОМІСТЬ?</vt:lpstr>
      <vt:lpstr>ЯКИЙ ВИСНОВОК МОЖЕМО ЗРОБИТИ?</vt:lpstr>
      <vt:lpstr>Презентація PowerPoint</vt:lpstr>
      <vt:lpstr>Презентація PowerPoint</vt:lpstr>
      <vt:lpstr>ЗАЗЕМЛЕННЯ, ЯК СПОСІБ ВПОРАТИСЬ З СИЛЬНИМИ ЕМОЦІЯМИ </vt:lpstr>
      <vt:lpstr>РОБОТА З ЦІННОСТЯМИ</vt:lpstr>
      <vt:lpstr>ПРИКЛАДИ ЦІННОСТЕЙ</vt:lpstr>
      <vt:lpstr>БЛАНК РОЗУМІННЯ ЦІННОСТЕЙ</vt:lpstr>
      <vt:lpstr>Презентація PowerPoint</vt:lpstr>
      <vt:lpstr>ДЯКУЮ за УВАГУ  і бажаю великих і маленьких радощів кожного дня!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ASUS</cp:lastModifiedBy>
  <cp:revision>21</cp:revision>
  <dcterms:created xsi:type="dcterms:W3CDTF">2021-01-05T08:09:41Z</dcterms:created>
  <dcterms:modified xsi:type="dcterms:W3CDTF">2025-04-29T19:33:47Z</dcterms:modified>
</cp:coreProperties>
</file>